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1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6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6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7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2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4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7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6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1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5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4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6F120-E2FB-4246-9974-3EED599968CB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CFBE-1125-4417-B40E-F639191C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8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Sheep Sleep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7696200" cy="1752600"/>
          </a:xfrm>
        </p:spPr>
        <p:txBody>
          <a:bodyPr/>
          <a:lstStyle/>
          <a:p>
            <a:r>
              <a:rPr lang="en-US" dirty="0" smtClean="0"/>
              <a:t>? – What do you think this story is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 horse met a sheep.  The sheep said, “I can trot faster than a sheep.” The sheep got mad. Then the horse said, “and I can swim faster than a sheep.” The sheep said, “But I can do this better than a horse.” The sheep went to sleep.</a:t>
            </a:r>
            <a:endParaRPr lang="en-US" sz="4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8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7724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did the horse say </a:t>
            </a:r>
            <a:r>
              <a:rPr lang="en-US" b="1" u="sng" dirty="0" smtClean="0"/>
              <a:t>first</a:t>
            </a:r>
            <a:r>
              <a:rPr lang="en-US" dirty="0" smtClean="0"/>
              <a:t>?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76943" y="27813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happened last</a:t>
            </a:r>
            <a:r>
              <a:rPr lang="en-US" dirty="0" smtClean="0"/>
              <a:t>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35052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Why did the sheep get mad? (look back?)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1629" y="41910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can the horse do better than a sheep?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49530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can a sheep do better than a horse?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09600" y="57150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Why is a horse faster than a sheep?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438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kevin.porterfield\AppData\Local\Microsoft\Windows\Temporary Internet Files\Content.IE5\WNW8FI4K\SchafamDeich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5791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1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0" y="4953000"/>
            <a:ext cx="548640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Is this horse fast?</a:t>
            </a:r>
            <a:endParaRPr lang="en-US" sz="4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2052" name="Picture 4" descr="C:\Users\kevin.porterfield\AppData\Local\Microsoft\Windows\Temporary Internet Files\Content.IE5\JHJHFY2O\101597643_b9f9312835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56642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7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4532</TotalTime>
  <Words>131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Sheep Sleep</vt:lpstr>
      <vt:lpstr>PowerPoint Presentation</vt:lpstr>
      <vt:lpstr>Questions ?</vt:lpstr>
      <vt:lpstr>PowerPoint Presentation</vt:lpstr>
      <vt:lpstr>Is this horse fast?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Dogs Bath</dc:title>
  <dc:creator>Kevin Porterfield</dc:creator>
  <cp:lastModifiedBy>Kevin Porterfield</cp:lastModifiedBy>
  <cp:revision>8</cp:revision>
  <dcterms:created xsi:type="dcterms:W3CDTF">2015-02-06T12:49:21Z</dcterms:created>
  <dcterms:modified xsi:type="dcterms:W3CDTF">2015-02-09T16:21:23Z</dcterms:modified>
</cp:coreProperties>
</file>