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2014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488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8043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7568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17051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38337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4654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8507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84795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6884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3700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A70C-C76C-481F-8365-24E751C20CE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0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auhaus 93" panose="04030905020B02020C02" pitchFamily="82" charset="0"/>
              </a:rPr>
              <a:t>Compound Words</a:t>
            </a:r>
            <a:endParaRPr lang="en-US" sz="7200" dirty="0">
              <a:latin typeface="Bauhaus 93" panose="04030905020B02020C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247546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sight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247546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words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82740296"/>
      </p:ext>
    </p:extLst>
  </p:cSld>
  <p:clrMapOvr>
    <a:masterClrMapping/>
  </p:clrMapOvr>
  <p:transition spd="slow">
    <p:push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6" presetClass="emph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6" presetClass="emph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0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1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3" presetID="26" presetClass="emph" presetSubtype="0" fill="hold" grpId="4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4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5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6" presetClass="emph" presetSubtype="0" fill="hold" grpId="5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8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9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6" presetClass="emph" presetSubtype="0" fill="hold" grpId="6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2" dur="15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4" presetID="2" presetClass="entr" presetSubtype="8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6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7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2" grpId="1"/>
          <p:bldP spid="2" grpId="2"/>
          <p:bldP spid="2" grpId="3"/>
          <p:bldP spid="2" grpId="4"/>
          <p:bldP spid="2" grpId="5"/>
          <p:bldP spid="2" grpId="6"/>
          <p:bldP spid="4" grpId="0"/>
          <p:bldP spid="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6" presetClass="emph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6" presetClass="emph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0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1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3" presetID="26" presetClass="emph" presetSubtype="0" fill="hold" grpId="4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4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5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6" presetClass="emph" presetSubtype="0" fill="hold" grpId="5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8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9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6" presetClass="emph" presetSubtype="0" fill="hold" grpId="6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2" dur="15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2" grpId="1"/>
          <p:bldP spid="2" grpId="2"/>
          <p:bldP spid="2" grpId="3"/>
          <p:bldP spid="2" grpId="4"/>
          <p:bldP spid="2" grpId="5"/>
          <p:bldP spid="2" grpId="6"/>
          <p:bldP spid="4" grpId="0"/>
          <p:bldP spid="5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086" y="580739"/>
            <a:ext cx="1055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al</a:t>
            </a:r>
            <a:endParaRPr lang="en-US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43235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un</a:t>
            </a:r>
            <a:endParaRPr lang="en-US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7686" y="2615862"/>
            <a:ext cx="1360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un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55915" y="3631525"/>
            <a:ext cx="1475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un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7686" y="4683138"/>
            <a:ext cx="2046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broth</a:t>
            </a:r>
            <a:endParaRPr lang="en-US" sz="6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81600" y="613396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sever</a:t>
            </a:r>
            <a:endParaRPr lang="en-US" sz="6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1600199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gett</a:t>
            </a:r>
            <a:endParaRPr lang="en-US" sz="6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615862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would</a:t>
            </a:r>
            <a:endParaRPr lang="en-US" sz="6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6576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prob</a:t>
            </a:r>
            <a:endParaRPr lang="en-US" sz="6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709212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again</a:t>
            </a:r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591625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most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30928" y="1643234"/>
            <a:ext cx="188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der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2608772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done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3631524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2977243" y="4683137"/>
            <a:ext cx="908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86599" y="62757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al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6928756" y="1600199"/>
            <a:ext cx="144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86599" y="2615862"/>
            <a:ext cx="1142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n’t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6691993" y="3662662"/>
            <a:ext cx="1690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ably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1993" y="4709212"/>
            <a:ext cx="2024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st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00200" y="1447800"/>
            <a:ext cx="2819400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00200" y="2514600"/>
            <a:ext cx="2819400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82486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382486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1447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991100" y="2514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10843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81600" y="4570987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991100" y="5638800"/>
            <a:ext cx="35324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317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584535"/>
            <a:ext cx="1132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do</a:t>
            </a:r>
            <a:endParaRPr lang="en-US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43235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diff</a:t>
            </a:r>
            <a:endParaRPr lang="en-US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7686" y="2615862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win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57943" y="3631525"/>
            <a:ext cx="1632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pic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4683138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fav</a:t>
            </a:r>
            <a:endParaRPr lang="en-US" sz="6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18313" y="613396"/>
            <a:ext cx="191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want</a:t>
            </a:r>
            <a:endParaRPr lang="en-US" sz="6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1600199"/>
            <a:ext cx="1099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di</a:t>
            </a:r>
            <a:endParaRPr lang="en-US" sz="6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615862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bea</a:t>
            </a:r>
            <a:endParaRPr lang="en-US" sz="6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61857" y="3662661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di</a:t>
            </a:r>
            <a:endParaRPr lang="en-US" sz="6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709212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writt</a:t>
            </a:r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584536"/>
            <a:ext cx="222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1643234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erent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260877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dow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30928" y="3631524"/>
            <a:ext cx="2041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ture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30928" y="4683137"/>
            <a:ext cx="2193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orite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627572"/>
            <a:ext cx="1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ed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28657" y="1600199"/>
            <a:ext cx="2100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rect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00" y="2615862"/>
            <a:ext cx="1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utiful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3662662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rection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4709212"/>
            <a:ext cx="1447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en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30086" y="1447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6043" y="2514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82486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382486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1447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991100" y="2514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10843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87043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34000" y="5638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7752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5" y="584028"/>
            <a:ext cx="1284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ei</a:t>
            </a:r>
            <a:endParaRPr lang="en-US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43235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import</a:t>
            </a:r>
            <a:endParaRPr lang="en-US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7685" y="2615862"/>
            <a:ext cx="2166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scare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55915" y="3631525"/>
            <a:ext cx="1768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sim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7685" y="4683138"/>
            <a:ext cx="1899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ques</a:t>
            </a:r>
            <a:endParaRPr lang="en-US" sz="6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18314" y="613396"/>
            <a:ext cx="206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ans</a:t>
            </a:r>
            <a:r>
              <a:rPr lang="en-US" sz="6000" strike="sngStrike" dirty="0" err="1" smtClean="0"/>
              <a:t>w</a:t>
            </a:r>
            <a:endParaRPr lang="en-US" sz="6000" strike="sngStrike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1600199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poss</a:t>
            </a:r>
            <a:endParaRPr lang="en-US" sz="6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615862"/>
            <a:ext cx="1556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sis</a:t>
            </a:r>
            <a:endParaRPr lang="en-US" sz="6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657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teach</a:t>
            </a:r>
            <a:endParaRPr lang="en-US" sz="6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709212"/>
            <a:ext cx="1937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be</a:t>
            </a:r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584536"/>
            <a:ext cx="1915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ther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77242" y="1643234"/>
            <a:ext cx="144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ant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43942" y="2608772"/>
            <a:ext cx="117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24842" y="3631524"/>
            <a:ext cx="1529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ple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2977242" y="4683137"/>
            <a:ext cx="1747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tion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10399" y="627572"/>
            <a:ext cx="1600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1600199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ible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6498770" y="2615862"/>
            <a:ext cx="1730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ter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3662662"/>
            <a:ext cx="1219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98770" y="4709212"/>
            <a:ext cx="2111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24000" y="1447800"/>
            <a:ext cx="2895600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14400" y="2514600"/>
            <a:ext cx="3271157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82486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382486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1447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991100" y="2514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10843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81600" y="4570987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34000" y="5638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3846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13396"/>
            <a:ext cx="1915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prob</a:t>
            </a:r>
            <a:endParaRPr lang="en-US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43235"/>
            <a:ext cx="2144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per</a:t>
            </a:r>
            <a:endParaRPr lang="en-US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7686" y="2615862"/>
            <a:ext cx="2046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bett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55915" y="3631525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slow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7686" y="4683138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re</a:t>
            </a:r>
            <a:endParaRPr lang="en-US" sz="6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18314" y="613396"/>
            <a:ext cx="1306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in</a:t>
            </a:r>
            <a:endParaRPr lang="en-US" sz="6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354286" y="1600199"/>
            <a:ext cx="2351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moth</a:t>
            </a:r>
            <a:endParaRPr lang="en-US" sz="6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615862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fath</a:t>
            </a:r>
            <a:endParaRPr lang="en-US" sz="6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76799" y="3657600"/>
            <a:ext cx="2051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re</a:t>
            </a:r>
            <a:endParaRPr lang="en-US" sz="6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8201" y="4709212"/>
            <a:ext cx="1752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an</a:t>
            </a:r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683329" y="613396"/>
            <a:ext cx="2416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lem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1643234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son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2608772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4086" y="3631524"/>
            <a:ext cx="1436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ly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01687" y="4683137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ply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627572"/>
            <a:ext cx="2438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stead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6531428" y="1600199"/>
            <a:ext cx="1992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6498770" y="2615862"/>
            <a:ext cx="1730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er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3662662"/>
            <a:ext cx="1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4709212"/>
            <a:ext cx="2285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other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96043" y="1447800"/>
            <a:ext cx="3423557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6043" y="25146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82486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30086" y="4527444"/>
            <a:ext cx="33419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796143" y="5562600"/>
            <a:ext cx="2623457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1447800"/>
            <a:ext cx="2895599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876800" y="2514600"/>
            <a:ext cx="3352800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10843" y="35052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02777" y="4570987"/>
            <a:ext cx="2468337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34000" y="5638800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6781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84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Compound Words</vt:lpstr>
      <vt:lpstr>PowerPoint Presentation</vt:lpstr>
      <vt:lpstr>PowerPoint Presentation</vt:lpstr>
      <vt:lpstr>PowerPoint Presentation</vt:lpstr>
      <vt:lpstr>PowerPoint Presentation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E rule</dc:title>
  <dc:creator>Kevin Porterfield</dc:creator>
  <cp:lastModifiedBy>Kevin Porterfield</cp:lastModifiedBy>
  <cp:revision>26</cp:revision>
  <dcterms:created xsi:type="dcterms:W3CDTF">2015-02-05T19:50:35Z</dcterms:created>
  <dcterms:modified xsi:type="dcterms:W3CDTF">2015-02-23T20:38:34Z</dcterms:modified>
</cp:coreProperties>
</file>