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70C-C76C-481F-8365-24E751C20CE9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FA79-7ECA-4339-A7AD-6414F30E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20144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70C-C76C-481F-8365-24E751C20CE9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FA79-7ECA-4339-A7AD-6414F30E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54884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70C-C76C-481F-8365-24E751C20CE9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FA79-7ECA-4339-A7AD-6414F30E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80432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70C-C76C-481F-8365-24E751C20CE9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FA79-7ECA-4339-A7AD-6414F30E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57568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70C-C76C-481F-8365-24E751C20CE9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FA79-7ECA-4339-A7AD-6414F30E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17051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70C-C76C-481F-8365-24E751C20CE9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FA79-7ECA-4339-A7AD-6414F30E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38337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70C-C76C-481F-8365-24E751C20CE9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FA79-7ECA-4339-A7AD-6414F30E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46540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70C-C76C-481F-8365-24E751C20CE9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FA79-7ECA-4339-A7AD-6414F30E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08507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70C-C76C-481F-8365-24E751C20CE9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FA79-7ECA-4339-A7AD-6414F30E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84795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70C-C76C-481F-8365-24E751C20CE9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FA79-7ECA-4339-A7AD-6414F30E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68849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70C-C76C-481F-8365-24E751C20CE9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FA79-7ECA-4339-A7AD-6414F30E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63700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2A70C-C76C-481F-8365-24E751C20CE9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7FA79-7ECA-4339-A7AD-6414F30E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102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130425"/>
            <a:ext cx="2095500" cy="1470025"/>
          </a:xfrm>
        </p:spPr>
        <p:txBody>
          <a:bodyPr>
            <a:normAutofit/>
          </a:bodyPr>
          <a:lstStyle/>
          <a:p>
            <a:pPr algn="r"/>
            <a:r>
              <a:rPr lang="en-US" sz="7200" dirty="0" err="1" smtClean="0">
                <a:latin typeface="Bauhaus 93" panose="04030905020B02020C02" pitchFamily="82" charset="0"/>
              </a:rPr>
              <a:t>seg</a:t>
            </a:r>
            <a:endParaRPr lang="en-US" sz="7200" dirty="0">
              <a:latin typeface="Bauhaus 93" panose="04030905020B02020C02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4247546"/>
            <a:ext cx="121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 smtClean="0"/>
              <a:t>re</a:t>
            </a:r>
            <a:endParaRPr lang="en-US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4247546"/>
            <a:ext cx="1485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/>
              <a:t>ed</a:t>
            </a:r>
            <a:endParaRPr lang="en-US" sz="9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7371" y="2144939"/>
            <a:ext cx="2340429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7200" dirty="0" err="1" smtClean="0">
                <a:latin typeface="Bauhaus 93" panose="04030905020B02020C02" pitchFamily="82" charset="0"/>
              </a:rPr>
              <a:t>ment</a:t>
            </a:r>
            <a:endParaRPr lang="en-US" sz="7200" dirty="0">
              <a:latin typeface="Bauhaus 93" panose="04030905020B02020C02" pitchFamily="8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181600" y="2133599"/>
            <a:ext cx="20955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7200" dirty="0" err="1" smtClean="0">
                <a:latin typeface="Bauhaus 93" panose="04030905020B02020C02" pitchFamily="82" charset="0"/>
              </a:rPr>
              <a:t>ing</a:t>
            </a:r>
            <a:endParaRPr lang="en-US" sz="7200" dirty="0">
              <a:latin typeface="Bauhaus 93" panose="04030905020B02020C02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5200" y="4251781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 smtClean="0"/>
              <a:t>vent</a:t>
            </a:r>
            <a:endParaRPr lang="en-US" sz="9600" dirty="0"/>
          </a:p>
        </p:txBody>
      </p:sp>
      <p:sp>
        <p:nvSpPr>
          <p:cNvPr id="9" name="TextBox 8"/>
          <p:cNvSpPr txBox="1"/>
          <p:nvPr/>
        </p:nvSpPr>
        <p:spPr>
          <a:xfrm>
            <a:off x="2405743" y="4251781"/>
            <a:ext cx="121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 smtClean="0"/>
              <a:t>in</a:t>
            </a:r>
            <a:endParaRPr lang="en-US" sz="9600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2460173" y="4572000"/>
            <a:ext cx="185056" cy="1066800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494314" y="4572000"/>
            <a:ext cx="185056" cy="1066800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791200" y="4569584"/>
            <a:ext cx="185056" cy="1066800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371600" y="5562600"/>
            <a:ext cx="60470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740296"/>
      </p:ext>
    </p:extLst>
  </p:cSld>
  <p:clrMapOvr>
    <a:masterClrMapping/>
  </p:clrMapOvr>
  <p:transition spd="slow">
    <p:push/>
  </p:transition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75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10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10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21" presetID="2" presetClass="entr" presetSubtype="8" fill="hold" grpId="0" nodeType="after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23" dur="1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24" dur="1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 vol="100000"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21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bomb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26" presetID="2" presetClass="entr" presetSubtype="9" fill="hold" grpId="0" nodeType="after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28" dur="1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29" dur="1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 vol="100000"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26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bomb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5250"/>
                                </p:stCondLst>
                                <p:childTnLst>
                                  <p:par>
                                    <p:cTn id="31" presetID="2" presetClass="entr" presetSubtype="3" fill="hold" grpId="0" nodeType="after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33" dur="1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34" dur="1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 vol="100000"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31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bomb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36" presetID="2" presetClass="entr" presetSubtype="2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8" dur="1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9" dur="1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 vol="100000"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36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bomb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10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7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1" fill="hold">
                          <p:stCondLst>
                            <p:cond delay="indefinite"/>
                          </p:stCondLst>
                          <p:childTnLst>
                            <p:par>
                              <p:cTn id="5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3" presetID="1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5" presetID="1" presetClass="exit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7" presetID="1" presetClass="exit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2" dur="2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4" grpId="0"/>
          <p:bldP spid="5" grpId="0"/>
          <p:bldP spid="6" grpId="0"/>
          <p:bldP spid="7" grpId="0"/>
          <p:bldP spid="8" grpId="0"/>
          <p:bldP spid="9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75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10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10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21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 vol="100000"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21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bomb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26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1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1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 vol="100000"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26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bomb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5250"/>
                                </p:stCondLst>
                                <p:childTnLst>
                                  <p:par>
                                    <p:cTn id="31" presetID="2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1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1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 vol="100000"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31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bomb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36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1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1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 vol="100000"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36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bomb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10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7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1" fill="hold">
                          <p:stCondLst>
                            <p:cond delay="indefinite"/>
                          </p:stCondLst>
                          <p:childTnLst>
                            <p:par>
                              <p:cTn id="5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3" presetID="1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5" presetID="1" presetClass="exit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7" presetID="1" presetClass="exit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2" dur="2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4" grpId="0"/>
          <p:bldP spid="5" grpId="0"/>
          <p:bldP spid="6" grpId="0"/>
          <p:bldP spid="7" grpId="0"/>
          <p:bldP spid="8" grpId="0"/>
          <p:bldP spid="9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7686" y="613396"/>
            <a:ext cx="979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37857" y="613396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ber</a:t>
            </a:r>
            <a:endParaRPr lang="en-US" sz="6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915886" y="1643235"/>
            <a:ext cx="9252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cu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08563" y="1643235"/>
            <a:ext cx="12110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err="1" smtClean="0"/>
              <a:t>ter</a:t>
            </a:r>
            <a:endParaRPr lang="en-US" sz="6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124073" y="2676365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vent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94014" y="3639878"/>
            <a:ext cx="900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err="1" smtClean="0"/>
              <a:t>ca</a:t>
            </a:r>
            <a:endParaRPr lang="en-US" sz="6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626177" y="3607221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van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94115" y="4716554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spec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32214" y="432137"/>
            <a:ext cx="17852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mem</a:t>
            </a:r>
            <a:endParaRPr lang="en-US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1031420" y="1585006"/>
            <a:ext cx="11783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cal</a:t>
            </a:r>
            <a:endParaRPr lang="en-US" sz="6000" dirty="0"/>
          </a:p>
        </p:txBody>
      </p:sp>
      <p:sp>
        <p:nvSpPr>
          <p:cNvPr id="15" name="TextBox 14"/>
          <p:cNvSpPr txBox="1"/>
          <p:nvPr/>
        </p:nvSpPr>
        <p:spPr>
          <a:xfrm>
            <a:off x="2732315" y="1587790"/>
            <a:ext cx="805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la</a:t>
            </a:r>
            <a:endParaRPr lang="en-US" sz="6000" dirty="0"/>
          </a:p>
        </p:txBody>
      </p:sp>
      <p:sp>
        <p:nvSpPr>
          <p:cNvPr id="16" name="TextBox 15"/>
          <p:cNvSpPr txBox="1"/>
          <p:nvPr/>
        </p:nvSpPr>
        <p:spPr>
          <a:xfrm>
            <a:off x="1164771" y="2641937"/>
            <a:ext cx="16600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pre</a:t>
            </a:r>
            <a:endParaRPr lang="en-US" sz="6000" dirty="0"/>
          </a:p>
        </p:txBody>
      </p:sp>
      <p:sp>
        <p:nvSpPr>
          <p:cNvPr id="17" name="TextBox 16"/>
          <p:cNvSpPr txBox="1"/>
          <p:nvPr/>
        </p:nvSpPr>
        <p:spPr>
          <a:xfrm>
            <a:off x="3717471" y="2615862"/>
            <a:ext cx="13552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ing</a:t>
            </a:r>
            <a:endParaRPr lang="en-US" sz="6000" dirty="0"/>
          </a:p>
        </p:txBody>
      </p:sp>
      <p:sp>
        <p:nvSpPr>
          <p:cNvPr id="18" name="TextBox 17"/>
          <p:cNvSpPr txBox="1"/>
          <p:nvPr/>
        </p:nvSpPr>
        <p:spPr>
          <a:xfrm>
            <a:off x="1915886" y="3696841"/>
            <a:ext cx="8273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ra</a:t>
            </a:r>
            <a:endParaRPr lang="en-US" sz="6000" dirty="0"/>
          </a:p>
        </p:txBody>
      </p:sp>
      <p:sp>
        <p:nvSpPr>
          <p:cNvPr id="19" name="TextBox 18"/>
          <p:cNvSpPr txBox="1"/>
          <p:nvPr/>
        </p:nvSpPr>
        <p:spPr>
          <a:xfrm>
            <a:off x="1360714" y="4622884"/>
            <a:ext cx="7633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in</a:t>
            </a:r>
            <a:endParaRPr lang="en-US" sz="6000" dirty="0"/>
          </a:p>
        </p:txBody>
      </p:sp>
      <p:sp>
        <p:nvSpPr>
          <p:cNvPr id="20" name="TextBox 19"/>
          <p:cNvSpPr txBox="1"/>
          <p:nvPr/>
        </p:nvSpPr>
        <p:spPr>
          <a:xfrm>
            <a:off x="3464376" y="4608204"/>
            <a:ext cx="12627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tor</a:t>
            </a:r>
            <a:endParaRPr lang="en-US" sz="60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230086" y="1447800"/>
            <a:ext cx="3842656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031420" y="2514600"/>
            <a:ext cx="3695701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164771" y="3505200"/>
            <a:ext cx="3918858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13757" y="4527444"/>
            <a:ext cx="31895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230086" y="5562600"/>
            <a:ext cx="3497035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074" name="Picture 2" descr="C:\Users\kevin.porterfield\AppData\Local\Microsoft\Windows\Temporary Internet Files\Content.IE5\TRYEWJQT\geek-595x52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121227"/>
            <a:ext cx="2990220" cy="4800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>
            <a:endCxn id="13" idx="1"/>
          </p:cNvCxnSpPr>
          <p:nvPr/>
        </p:nvCxnSpPr>
        <p:spPr>
          <a:xfrm>
            <a:off x="1620610" y="939968"/>
            <a:ext cx="311604" cy="1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378528" y="1905000"/>
            <a:ext cx="311604" cy="1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995612" y="1904997"/>
            <a:ext cx="311604" cy="1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32214" y="2971800"/>
            <a:ext cx="347661" cy="1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40399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000"/>
                            </p:stCondLst>
                            <p:childTnLst>
                              <p:par>
                                <p:cTn id="6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3000"/>
                            </p:stCondLst>
                            <p:childTnLst>
                              <p:par>
                                <p:cTn id="8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4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6000"/>
                            </p:stCondLst>
                            <p:childTnLst>
                              <p:par>
                                <p:cTn id="9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7500"/>
                            </p:stCondLst>
                            <p:childTnLst>
                              <p:par>
                                <p:cTn id="1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500"/>
                            </p:stCondLst>
                            <p:childTnLst>
                              <p:par>
                                <p:cTn id="1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6500"/>
                            </p:stCondLst>
                            <p:childTnLst>
                              <p:par>
                                <p:cTn id="1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8500"/>
                            </p:stCondLst>
                            <p:childTnLst>
                              <p:par>
                                <p:cTn id="16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0500"/>
                            </p:stCondLst>
                            <p:childTnLst>
                              <p:par>
                                <p:cTn id="1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32000"/>
                            </p:stCondLst>
                            <p:childTnLst>
                              <p:par>
                                <p:cTn id="19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2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7686" y="613396"/>
            <a:ext cx="979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ha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81296" y="569343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tat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55418" y="1617663"/>
            <a:ext cx="15403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ster</a:t>
            </a:r>
            <a:endParaRPr lang="en-US" sz="6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124073" y="2676365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tend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53884" y="3639878"/>
            <a:ext cx="11198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tor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51414" y="3607221"/>
            <a:ext cx="10259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do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94115" y="4716554"/>
            <a:ext cx="9633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de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46513" y="453908"/>
            <a:ext cx="8109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bi</a:t>
            </a:r>
            <a:endParaRPr lang="en-US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1031419" y="1585006"/>
            <a:ext cx="15947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mon</a:t>
            </a:r>
            <a:endParaRPr lang="en-US" sz="6000" dirty="0"/>
          </a:p>
        </p:txBody>
      </p:sp>
      <p:sp>
        <p:nvSpPr>
          <p:cNvPr id="16" name="TextBox 15"/>
          <p:cNvSpPr txBox="1"/>
          <p:nvPr/>
        </p:nvSpPr>
        <p:spPr>
          <a:xfrm>
            <a:off x="1121227" y="2633326"/>
            <a:ext cx="12872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pre</a:t>
            </a:r>
            <a:endParaRPr lang="en-US" sz="6000" dirty="0"/>
          </a:p>
        </p:txBody>
      </p:sp>
      <p:sp>
        <p:nvSpPr>
          <p:cNvPr id="17" name="TextBox 16"/>
          <p:cNvSpPr txBox="1"/>
          <p:nvPr/>
        </p:nvSpPr>
        <p:spPr>
          <a:xfrm>
            <a:off x="3717471" y="2615862"/>
            <a:ext cx="13552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ing</a:t>
            </a:r>
            <a:endParaRPr lang="en-US" sz="6000" dirty="0"/>
          </a:p>
        </p:txBody>
      </p:sp>
      <p:sp>
        <p:nvSpPr>
          <p:cNvPr id="18" name="TextBox 17"/>
          <p:cNvSpPr txBox="1"/>
          <p:nvPr/>
        </p:nvSpPr>
        <p:spPr>
          <a:xfrm>
            <a:off x="2213882" y="3696841"/>
            <a:ext cx="10627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na</a:t>
            </a:r>
            <a:endParaRPr lang="en-US" sz="6000" dirty="0"/>
          </a:p>
        </p:txBody>
      </p:sp>
      <p:sp>
        <p:nvSpPr>
          <p:cNvPr id="19" name="TextBox 18"/>
          <p:cNvSpPr txBox="1"/>
          <p:nvPr/>
        </p:nvSpPr>
        <p:spPr>
          <a:xfrm>
            <a:off x="1273629" y="4622884"/>
            <a:ext cx="7633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in</a:t>
            </a:r>
            <a:endParaRPr lang="en-US" sz="6000" dirty="0"/>
          </a:p>
        </p:txBody>
      </p:sp>
      <p:sp>
        <p:nvSpPr>
          <p:cNvPr id="20" name="TextBox 19"/>
          <p:cNvSpPr txBox="1"/>
          <p:nvPr/>
        </p:nvSpPr>
        <p:spPr>
          <a:xfrm>
            <a:off x="2688765" y="4622883"/>
            <a:ext cx="14505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pen</a:t>
            </a:r>
            <a:endParaRPr lang="en-US" sz="60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230086" y="1447800"/>
            <a:ext cx="3842656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031420" y="2514600"/>
            <a:ext cx="3695701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153884" y="3505200"/>
            <a:ext cx="3918858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13757" y="4527444"/>
            <a:ext cx="31895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230086" y="5562600"/>
            <a:ext cx="44087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 descr="C:\Users\kevin.porterfield\AppData\Local\Microsoft\Windows\Temporary Internet Files\Content.IE5\JHJHFY2O\headache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744751"/>
            <a:ext cx="2266197" cy="3385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3952873" y="4655541"/>
            <a:ext cx="18383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dent</a:t>
            </a:r>
            <a:endParaRPr lang="en-US" sz="60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1902278" y="2895600"/>
            <a:ext cx="311604" cy="1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745237" y="3962400"/>
            <a:ext cx="311604" cy="1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409819" y="5029200"/>
            <a:ext cx="311604" cy="1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679371" y="3886200"/>
            <a:ext cx="311604" cy="1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334958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0"/>
                            </p:stCondLst>
                            <p:childTnLst>
                              <p:par>
                                <p:cTn id="3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500"/>
                            </p:stCondLst>
                            <p:childTnLst>
                              <p:par>
                                <p:cTn id="5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500"/>
                            </p:stCondLst>
                            <p:childTnLst>
                              <p:par>
                                <p:cTn id="6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4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0"/>
                            </p:stCondLst>
                            <p:childTnLst>
                              <p:par>
                                <p:cTn id="8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8500"/>
                            </p:stCondLst>
                            <p:childTnLst>
                              <p:par>
                                <p:cTn id="11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500"/>
                            </p:stCondLst>
                            <p:childTnLst>
                              <p:par>
                                <p:cTn id="1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2500"/>
                            </p:stCondLst>
                            <p:childTnLst>
                              <p:par>
                                <p:cTn id="1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5000"/>
                            </p:stCondLst>
                            <p:childTnLst>
                              <p:par>
                                <p:cTn id="14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7000"/>
                            </p:stCondLst>
                            <p:childTnLst>
                              <p:par>
                                <p:cTn id="1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8500"/>
                            </p:stCondLst>
                            <p:childTnLst>
                              <p:par>
                                <p:cTn id="16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0500"/>
                            </p:stCondLst>
                            <p:childTnLst>
                              <p:par>
                                <p:cTn id="18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32500"/>
                            </p:stCondLst>
                            <p:childTnLst>
                              <p:par>
                                <p:cTn id="2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7686" y="613396"/>
            <a:ext cx="979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/>
              <a:t>d</a:t>
            </a:r>
            <a:r>
              <a:rPr lang="en-US" sz="6000" dirty="0" smtClean="0"/>
              <a:t>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31721" y="591117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ber</a:t>
            </a:r>
            <a:endParaRPr lang="en-US" sz="6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208563" y="1643235"/>
            <a:ext cx="15185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err="1"/>
              <a:t>b</a:t>
            </a:r>
            <a:r>
              <a:rPr lang="en-US" sz="6000" dirty="0" err="1" smtClean="0"/>
              <a:t>er</a:t>
            </a:r>
            <a:endParaRPr lang="en-US" sz="6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107744" y="2676365"/>
            <a:ext cx="13824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par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94014" y="3639878"/>
            <a:ext cx="11157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cat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26177" y="3607221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pult</a:t>
            </a:r>
            <a:endParaRPr lang="en-US" sz="6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537731" y="4701618"/>
            <a:ext cx="881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ti</a:t>
            </a:r>
            <a:endParaRPr lang="en-US" sz="6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994806" y="432137"/>
            <a:ext cx="17226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/>
              <a:t>c</a:t>
            </a:r>
            <a:r>
              <a:rPr lang="en-US" sz="6000" dirty="0" err="1" smtClean="0"/>
              <a:t>em</a:t>
            </a:r>
            <a:endParaRPr lang="en-US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986517" y="1498936"/>
            <a:ext cx="14831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nov</a:t>
            </a:r>
            <a:endParaRPr lang="en-US" sz="6000" dirty="0"/>
          </a:p>
        </p:txBody>
      </p:sp>
      <p:sp>
        <p:nvSpPr>
          <p:cNvPr id="15" name="TextBox 14"/>
          <p:cNvSpPr txBox="1"/>
          <p:nvPr/>
        </p:nvSpPr>
        <p:spPr>
          <a:xfrm>
            <a:off x="2329544" y="1587790"/>
            <a:ext cx="12083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em</a:t>
            </a:r>
            <a:endParaRPr lang="en-US" sz="6000" dirty="0"/>
          </a:p>
        </p:txBody>
      </p:sp>
      <p:sp>
        <p:nvSpPr>
          <p:cNvPr id="16" name="TextBox 15"/>
          <p:cNvSpPr txBox="1"/>
          <p:nvPr/>
        </p:nvSpPr>
        <p:spPr>
          <a:xfrm>
            <a:off x="1164771" y="2641937"/>
            <a:ext cx="1304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pre</a:t>
            </a:r>
            <a:endParaRPr lang="en-US" sz="6000" dirty="0"/>
          </a:p>
        </p:txBody>
      </p:sp>
      <p:sp>
        <p:nvSpPr>
          <p:cNvPr id="17" name="TextBox 16"/>
          <p:cNvSpPr txBox="1"/>
          <p:nvPr/>
        </p:nvSpPr>
        <p:spPr>
          <a:xfrm>
            <a:off x="3488868" y="2615862"/>
            <a:ext cx="13552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ing</a:t>
            </a:r>
            <a:endParaRPr lang="en-US" sz="6000" dirty="0"/>
          </a:p>
        </p:txBody>
      </p:sp>
      <p:sp>
        <p:nvSpPr>
          <p:cNvPr id="18" name="TextBox 17"/>
          <p:cNvSpPr txBox="1"/>
          <p:nvPr/>
        </p:nvSpPr>
        <p:spPr>
          <a:xfrm>
            <a:off x="2124073" y="3696841"/>
            <a:ext cx="5334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a</a:t>
            </a:r>
            <a:endParaRPr lang="en-US" sz="6000" dirty="0"/>
          </a:p>
        </p:txBody>
      </p:sp>
      <p:sp>
        <p:nvSpPr>
          <p:cNvPr id="19" name="TextBox 18"/>
          <p:cNvSpPr txBox="1"/>
          <p:nvPr/>
        </p:nvSpPr>
        <p:spPr>
          <a:xfrm>
            <a:off x="1230086" y="4622884"/>
            <a:ext cx="14273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mul</a:t>
            </a:r>
            <a:endParaRPr lang="en-US" sz="6000" dirty="0"/>
          </a:p>
        </p:txBody>
      </p:sp>
      <p:sp>
        <p:nvSpPr>
          <p:cNvPr id="20" name="TextBox 19"/>
          <p:cNvSpPr txBox="1"/>
          <p:nvPr/>
        </p:nvSpPr>
        <p:spPr>
          <a:xfrm>
            <a:off x="3124200" y="4616563"/>
            <a:ext cx="12627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ply</a:t>
            </a:r>
            <a:endParaRPr lang="en-US" sz="60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230086" y="1447800"/>
            <a:ext cx="3842656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008287" y="2514600"/>
            <a:ext cx="3695701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164771" y="3505200"/>
            <a:ext cx="3918858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30086" y="4527444"/>
            <a:ext cx="318951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230086" y="5562600"/>
            <a:ext cx="3497035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30" name="Picture 6" descr="C:\Users\kevin.porterfield\AppData\Local\Microsoft\Windows\Temporary Internet Files\Content.IE5\WEF369Z1\840474166_e9d55388f1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229" y="1028700"/>
            <a:ext cx="330458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3176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0"/>
                            </p:stCondLst>
                            <p:childTnLst>
                              <p:par>
                                <p:cTn id="3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500"/>
                            </p:stCondLst>
                            <p:childTnLst>
                              <p:par>
                                <p:cTn id="5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500"/>
                            </p:stCondLst>
                            <p:childTnLst>
                              <p:par>
                                <p:cTn id="7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500"/>
                            </p:stCondLst>
                            <p:childTnLst>
                              <p:par>
                                <p:cTn id="8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6000"/>
                            </p:stCondLst>
                            <p:childTnLst>
                              <p:par>
                                <p:cTn id="9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500"/>
                            </p:stCondLst>
                            <p:childTnLst>
                              <p:par>
                                <p:cTn id="12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2500"/>
                            </p:stCondLst>
                            <p:childTnLst>
                              <p:par>
                                <p:cTn id="13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4500"/>
                            </p:stCondLst>
                            <p:childTnLst>
                              <p:par>
                                <p:cTn id="1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5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9000"/>
                            </p:stCondLst>
                            <p:childTnLst>
                              <p:par>
                                <p:cTn id="1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30500"/>
                            </p:stCondLst>
                            <p:childTnLst>
                              <p:par>
                                <p:cTn id="17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2500"/>
                            </p:stCondLst>
                            <p:childTnLst>
                              <p:par>
                                <p:cTn id="1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53</Words>
  <Application>Microsoft Office PowerPoint</Application>
  <PresentationFormat>On-screen Show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seg</vt:lpstr>
      <vt:lpstr>PowerPoint Presentation</vt:lpstr>
      <vt:lpstr>PowerPoint Presentation</vt:lpstr>
      <vt:lpstr>PowerPoint Presentation</vt:lpstr>
    </vt:vector>
  </TitlesOfParts>
  <Company>Onslow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Silent E rule</dc:title>
  <dc:creator>Kevin Porterfield</dc:creator>
  <cp:lastModifiedBy>Kevin Porterfield</cp:lastModifiedBy>
  <cp:revision>26</cp:revision>
  <dcterms:created xsi:type="dcterms:W3CDTF">2015-02-05T19:50:35Z</dcterms:created>
  <dcterms:modified xsi:type="dcterms:W3CDTF">2015-02-06T21:04:54Z</dcterms:modified>
</cp:coreProperties>
</file>