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0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6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0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0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9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6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0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7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C591-3DD0-4E88-8115-2E340E26A01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D789-1DBC-4624-BC4C-9E2CE96B1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1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800" y="2130425"/>
            <a:ext cx="2438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-</a:t>
            </a:r>
            <a:r>
              <a:rPr lang="en-US" sz="8000" dirty="0" err="1" smtClean="0"/>
              <a:t>er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5334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farm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38035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jump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60455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w</a:t>
            </a:r>
            <a:r>
              <a:rPr lang="en-US" sz="7200" dirty="0" smtClean="0"/>
              <a:t>alk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5908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drive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94657" y="3690257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lift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772886" y="48768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wait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3162300" y="1390471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runn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8100" y="262345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blink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39624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wind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3940628" y="52578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bak</a:t>
            </a:r>
            <a:r>
              <a:rPr lang="en-US" sz="8000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e</a:t>
            </a:r>
            <a:endParaRPr lang="en-US" sz="8000" u="sng" strike="sng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860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6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6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750"/>
                            </p:stCondLst>
                            <p:childTnLst>
                              <p:par>
                                <p:cTn id="59" presetID="26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2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6250"/>
                            </p:stCondLst>
                            <p:childTnLst>
                              <p:par>
                                <p:cTn id="84" presetID="26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2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250"/>
                            </p:stCondLst>
                            <p:childTnLst>
                              <p:par>
                                <p:cTn id="109" presetID="26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25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6250"/>
                            </p:stCondLst>
                            <p:childTnLst>
                              <p:par>
                                <p:cTn id="134" presetID="26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250"/>
                            </p:stCondLst>
                            <p:childTnLst>
                              <p:par>
                                <p:cTn id="1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1250"/>
                            </p:stCondLst>
                            <p:childTnLst>
                              <p:par>
                                <p:cTn id="159" presetID="26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5250"/>
                            </p:stCondLst>
                            <p:childTnLst>
                              <p:par>
                                <p:cTn id="17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7250"/>
                            </p:stCondLst>
                            <p:childTnLst>
                              <p:par>
                                <p:cTn id="184" presetID="26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125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xit" presetSubtype="0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12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-er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-ing</dc:title>
  <dc:creator>Kevin Porterfield</dc:creator>
  <cp:lastModifiedBy>Kevin Porterfield</cp:lastModifiedBy>
  <cp:revision>15</cp:revision>
  <dcterms:created xsi:type="dcterms:W3CDTF">2015-02-05T17:25:18Z</dcterms:created>
  <dcterms:modified xsi:type="dcterms:W3CDTF">2015-02-06T21:06:47Z</dcterms:modified>
</cp:coreProperties>
</file>