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1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27C43-4FDE-43A2-A9DC-EDA303CA36A5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24DB0-8C17-48D6-86F8-8047308A6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0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this fish thinking?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24DB0-8C17-48D6-86F8-8047308A67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0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1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5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4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smtClean="0"/>
              <a:t>Fishing Fun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696200" cy="1752600"/>
          </a:xfrm>
        </p:spPr>
        <p:txBody>
          <a:bodyPr/>
          <a:lstStyle/>
          <a:p>
            <a:r>
              <a:rPr lang="en-US" dirty="0" smtClean="0"/>
              <a:t>? – What do you think this story is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     Bill went fishing with the other boys. The other boys had lots of fish, but Bill did not get nine fish or five fish. He got a big old bag. They said, “</a:t>
            </a:r>
            <a:r>
              <a:rPr lang="en-US" sz="4400" dirty="0">
                <a:latin typeface="Bell MT" panose="02020503060305020303" pitchFamily="18" charset="0"/>
                <a:cs typeface="Aparajita" panose="020B0604020202020204" pitchFamily="34" charset="0"/>
              </a:rPr>
              <a:t>W</a:t>
            </a:r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e have fish and you have an old bag.” Bill was sad.</a:t>
            </a:r>
            <a:endParaRPr lang="en-US" sz="4400" dirty="0">
              <a:latin typeface="Bell MT" panose="02020503060305020303" pitchFamily="18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8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8587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     Why was Bill sad?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4655" y="3079101"/>
            <a:ext cx="7815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What do you think is in the bag?</a:t>
            </a:r>
            <a:endParaRPr lang="en-US" sz="4400" dirty="0">
              <a:latin typeface="Bell MT" panose="02020503060305020303" pitchFamily="18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dvAuto="0"/>
      <p:bldP spid="3" grpId="0" build="p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467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     Then he said, “Wow! This bag is filled with gold.” The other boys looked inside the bag. “Wow!” they said. </a:t>
            </a:r>
          </a:p>
          <a:p>
            <a:r>
              <a:rPr lang="en-US" sz="4400" dirty="0">
                <a:latin typeface="Bell MT" panose="02020503060305020303" pitchFamily="18" charset="0"/>
                <a:cs typeface="Aparajita" panose="020B0604020202020204" pitchFamily="34" charset="0"/>
              </a:rPr>
              <a:t> </a:t>
            </a:r>
            <a:r>
              <a:rPr lang="en-US" sz="4400" dirty="0" smtClean="0">
                <a:latin typeface="Bell MT" panose="02020503060305020303" pitchFamily="18" charset="0"/>
                <a:cs typeface="Aparajita" panose="020B0604020202020204" pitchFamily="34" charset="0"/>
              </a:rPr>
              <a:t>    Now Bill was not sad. He said to the other boys, “You have lots of fish, but I have lots and lots of gold, so I am rich!”</a:t>
            </a:r>
            <a:endParaRPr lang="en-US" sz="4400" dirty="0">
              <a:latin typeface="Bell MT" panose="02020503060305020303" pitchFamily="18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Bill catch any fish?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6943" y="27813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happened last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35052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Where did the gold come from?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1629" y="4191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Which would you rather have gold or fish?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4953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will Bill do with the gold?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5715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would you do with the gold?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43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kevin.porterfield\AppData\Local\Microsoft\Windows\Temporary Internet Files\Content.IE5\KFAOZE5Z\Fish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624" y="1219200"/>
            <a:ext cx="6822575" cy="454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056" y="4953000"/>
            <a:ext cx="58547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can you buy with this?</a:t>
            </a:r>
            <a:endParaRPr lang="en-US" sz="4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2053" name="Picture 5" descr="C:\Users\kevin.porterfield\AppData\Local\Microsoft\Windows\Temporary Internet Files\Content.IE5\JHJHFY2O\my-treasure-ches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9260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7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203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Fishing Fun</vt:lpstr>
      <vt:lpstr>PowerPoint Presentation</vt:lpstr>
      <vt:lpstr>PowerPoint Presentation</vt:lpstr>
      <vt:lpstr>PowerPoint Presentation</vt:lpstr>
      <vt:lpstr>Questions ?</vt:lpstr>
      <vt:lpstr>PowerPoint Presentation</vt:lpstr>
      <vt:lpstr>What can you buy with this?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Sheep Sleep</dc:title>
  <dc:creator>Kevin Porterfield</dc:creator>
  <cp:lastModifiedBy>Kevin Porterfield</cp:lastModifiedBy>
  <cp:revision>14</cp:revision>
  <dcterms:created xsi:type="dcterms:W3CDTF">2015-02-06T12:49:21Z</dcterms:created>
  <dcterms:modified xsi:type="dcterms:W3CDTF">2015-02-09T20:24:00Z</dcterms:modified>
</cp:coreProperties>
</file>